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5"/>
  </p:notesMasterIdLst>
  <p:handoutMasterIdLst>
    <p:handoutMasterId r:id="rId6"/>
  </p:handoutMasterIdLst>
  <p:sldIdLst>
    <p:sldId id="263" r:id="rId2"/>
    <p:sldId id="264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84" autoAdjust="0"/>
  </p:normalViewPr>
  <p:slideViewPr>
    <p:cSldViewPr>
      <p:cViewPr varScale="1">
        <p:scale>
          <a:sx n="74" d="100"/>
          <a:sy n="74" d="100"/>
        </p:scale>
        <p:origin x="534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72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188" y="-84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en-US"/>
              <a:t>Your Name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923CC3F7-5BC5-439C-89CC-DA7F90F87B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8356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en-US"/>
              <a:t>Your Name</a:t>
            </a:r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923CC3F7-5BC5-439C-89CC-DA7F90F87B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58606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5632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56323" name="Notes Placeholder 563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kumimoji="1"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Your Name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3CC3F7-5BC5-439C-89CC-DA7F90F87BE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61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58369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58371" name="Notes Placeholder 583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kumimoji="1"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Your Name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3CC3F7-5BC5-439C-89CC-DA7F90F87BE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498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kumimoji="1"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Your Name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3CC3F7-5BC5-439C-89CC-DA7F90F87BE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523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71990-A14C-4304-81AC-C969F8C03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33D3ED-B560-4624-A1ED-8064AC922D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3C9007-877D-42D9-B61B-1A3B421CA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AEE12-FF50-416A-8987-CADC543F6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12D8E-1CDE-47A6-B47A-B92E5D03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132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A8F94-64FD-4759-A0BF-8D18F6F5B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AB41C2-F085-4797-9038-8BE8BB5B1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B6423E-35E3-4BBD-845F-A2900735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0E242-50E6-4E14-9D9E-8B0867F7C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5534B-7EC6-4C50-A67E-FF923BCF8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274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675924-1CFC-42BB-8E9A-0A18BB69F0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1E889D-EEB4-445A-8007-B9BB37A1AE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A3C573-F3E6-4312-A8A1-EA6E59571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D3439-17C7-443E-92BE-9D1CE2D5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DF0A75-85CF-4539-AC2D-0D2251F79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9062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C19A63-6236-4A35-B9B4-5D02E1359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480EF2-B3E8-4D6E-B7AF-74328BFB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754954-69DB-424E-9BB8-1F9AC399F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5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C2C39-0874-4E95-88CC-C4BC06CB8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D6E8F0-9CFE-4FF9-BAF8-6BB032B53D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FF3D6-BC74-441A-B29E-1C59EAA31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7F0CCE-197A-4B6E-A48F-C5CB1836C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29463-EECB-450C-ACB9-CAD1767B8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39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2D8DB-A8F1-43AC-AB25-CF66FBE56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409653-7A8D-4098-B4D8-AAC902F708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2B1D3-D86D-433E-B167-BFBC6FCDA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373F1-6F72-4CA0-9B2D-36D479979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6BDDA-77F9-4DE9-A5CE-FA1299A41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1749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C816D-60DA-43C7-A1DD-7809115E8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38CC2-4E76-45EC-83FB-9B3CF66AA1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CAB23C-9F2C-44F7-8C64-4640714FC8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AAD238-7956-4A4D-9F4B-6401B83FA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9C69C5-6C3B-421E-9F26-0578EC8A0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A57C3D-4402-4FF2-B43D-EF6AF92E4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1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C9270-B050-4478-BF4B-910B0F926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A89D50-09EE-4919-A788-5771316547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55007B-B2E3-439D-AF5A-F62C423A17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97DC4A-0055-407D-B09C-5574F2B5A4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137D1F-20FC-4A8C-92A5-9FC53A51F3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4EDA19-109C-4832-86E4-1D7709C56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5A0DD9-F116-4349-944C-A8270B9FF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F700B3-5C9A-4DFA-AF73-9856AFB2E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23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7C6F9-12CF-427B-991E-F8880E3B2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D8E1A0-C9F0-41CD-8B98-222284C48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C4121C-21A3-4F51-B6B8-E013FB149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367616-674F-4708-BC61-5ED41A6BD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980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B3E8A2-3A89-4D7B-AEC6-CCA6F89F2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F7F81E-1440-419C-A41F-DB2127656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BE70B9-9C05-4A71-8B89-65295A078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323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16D06-254F-406D-B42C-D76A5A209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D7D051-D8B0-45F8-95AF-18985ECE2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3B8E82-139D-4801-BBBE-BFDCAD07A3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92A731-AE7B-42F6-AABB-8DE06F5D2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D6B6FE-1E85-465D-A223-0B798A38B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719D4D-ADDB-4643-984D-2DF9587D4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13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97DF6-6166-466D-B024-AFFB0D8A5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CC2C98-D016-46D1-BECD-8C316C70CD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5C7B7D-873C-40BF-9385-EE2B4AECF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0EB6E2-BB18-403E-BE8B-BD51F304B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FB2C1B-5594-4B9C-A12D-5A73F8952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CAB855-EB17-40DA-9CB4-1A2611BA5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63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E0917D-5563-4854-AA17-84691CD56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BAC27C-8B1C-424A-93FA-9888E4CD69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8017A-C8FC-4E75-978D-EE4D219129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7E7F7-6D81-4E41-82EE-7C7B842FC3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5F756-BEFB-4E22-983E-F66F0DBF3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985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41985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/>
              <a:t>A</a:t>
            </a:r>
            <a:r>
              <a:rPr lang="en-US" sz="4800"/>
              <a:t>rtificial </a:t>
            </a:r>
            <a:r>
              <a:rPr lang="en-US" sz="4800" dirty="0"/>
              <a:t>Intelligence (CSAI-400)</a:t>
            </a:r>
          </a:p>
        </p:txBody>
      </p:sp>
      <p:sp>
        <p:nvSpPr>
          <p:cNvPr id="41987" name="Subtitle 41986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City College</a:t>
            </a:r>
          </a:p>
          <a:p>
            <a:r>
              <a:rPr lang="en-US" dirty="0"/>
              <a:t>Parker Hughes</a:t>
            </a:r>
          </a:p>
          <a:p>
            <a:r>
              <a:rPr lang="en-US" dirty="0"/>
              <a:t>Instructor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450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topics</a:t>
            </a:r>
          </a:p>
        </p:txBody>
      </p:sp>
      <p:sp>
        <p:nvSpPr>
          <p:cNvPr id="45059" name="Text Placeholder 4505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Machine learning – AI basics</a:t>
            </a:r>
          </a:p>
          <a:p>
            <a:r>
              <a:rPr lang="en-US" dirty="0"/>
              <a:t>Understanding language</a:t>
            </a:r>
          </a:p>
          <a:p>
            <a:r>
              <a:rPr lang="en-US" dirty="0"/>
              <a:t>Computer vision</a:t>
            </a:r>
          </a:p>
          <a:p>
            <a:r>
              <a:rPr lang="en-US" dirty="0"/>
              <a:t>Bots</a:t>
            </a:r>
          </a:p>
          <a:p>
            <a:r>
              <a:rPr lang="en-US" dirty="0"/>
              <a:t>Development and methods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Introduction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CSAI-400 is designed for upper division students and working professionals</a:t>
            </a:r>
          </a:p>
          <a:p>
            <a:pPr lvl="1"/>
            <a:r>
              <a:rPr lang="en-US" dirty="0"/>
              <a:t>Prerequisites : CS – 100A and B; CS – 301</a:t>
            </a:r>
          </a:p>
          <a:p>
            <a:pPr lvl="1"/>
            <a:r>
              <a:rPr lang="en-US" dirty="0"/>
              <a:t>This computer </a:t>
            </a:r>
            <a:r>
              <a:rPr lang="en-US" dirty="0" err="1"/>
              <a:t>scence</a:t>
            </a:r>
            <a:r>
              <a:rPr lang="en-US" dirty="0"/>
              <a:t> course provides an overview of AI, and explains how it can be used to build applications that help organizations be more efficient.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1992</TotalTime>
  <Words>84</Words>
  <Application>Microsoft Office PowerPoint</Application>
  <PresentationFormat>Widescreen</PresentationFormat>
  <Paragraphs>20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Artificial Intelligence (CSAI-400)</vt:lpstr>
      <vt:lpstr>Course topics</vt:lpstr>
      <vt:lpstr>Course Introduction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Artificial Intelligence (CSAI-100)</dc:title>
  <dc:creator>Beta 1</dc:creator>
  <cp:lastModifiedBy>Your Name</cp:lastModifiedBy>
  <cp:revision>112</cp:revision>
  <cp:lastPrinted>1601-01-01T00:00:00Z</cp:lastPrinted>
  <dcterms:created xsi:type="dcterms:W3CDTF">1999-04-21T21:13:56Z</dcterms:created>
  <dcterms:modified xsi:type="dcterms:W3CDTF">2018-08-03T22:34:14Z</dcterms:modified>
</cp:coreProperties>
</file>