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60" r:id="rId4"/>
    <p:sldId id="259" r:id="rId5"/>
    <p:sldId id="258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540" y="5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CEA327-B991-4D64-96CA-2E8A1E898AAF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00AD25-68A7-4FA7-B647-B68F5B8F2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16493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75A45C72-0FE0-439B-84F4-0774C8918F4E}" type="datetimeFigureOut">
              <a:rPr lang="en-US" smtClean="0"/>
              <a:pPr/>
              <a:t>8/1/2018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E12C3CEC-6956-4413-9100-8CFE28F850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18824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5840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6495ACD1-C924-438A-B873-B22AFDF702B2}" type="datetimeFigureOut">
              <a:rPr lang="en-US" smtClean="0"/>
              <a:pPr/>
              <a:t>8/1/2018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DD19BCF3-5F3D-4573-AF68-81DEA7553A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261479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5ACD1-C924-438A-B873-B22AFDF702B2}" type="datetimeFigureOut">
              <a:rPr lang="en-US" smtClean="0"/>
              <a:pPr/>
              <a:t>8/1/2018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9BCF3-5F3D-4573-AF68-81DEA7553A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658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5ACD1-C924-438A-B873-B22AFDF702B2}" type="datetimeFigureOut">
              <a:rPr lang="en-US" smtClean="0"/>
              <a:pPr/>
              <a:t>8/1/2018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9BCF3-5F3D-4573-AF68-81DEA7553A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369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5ACD1-C924-438A-B873-B22AFDF702B2}" type="datetimeFigureOut">
              <a:rPr lang="en-US" smtClean="0"/>
              <a:pPr/>
              <a:t>8/1/2018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9BCF3-5F3D-4573-AF68-81DEA7553A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120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5ACD1-C924-438A-B873-B22AFDF702B2}" type="datetimeFigureOut">
              <a:rPr lang="en-US" smtClean="0"/>
              <a:pPr/>
              <a:t>8/1/2018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9BCF3-5F3D-4573-AF68-81DEA7553A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21044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5ACD1-C924-438A-B873-B22AFDF702B2}" type="datetimeFigureOut">
              <a:rPr lang="en-US" smtClean="0"/>
              <a:pPr/>
              <a:t>8/1/2018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9BCF3-5F3D-4573-AF68-81DEA7553A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278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5ACD1-C924-438A-B873-B22AFDF702B2}" type="datetimeFigureOut">
              <a:rPr lang="en-US" smtClean="0"/>
              <a:pPr/>
              <a:t>8/1/2018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9BCF3-5F3D-4573-AF68-81DEA7553A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69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5ACD1-C924-438A-B873-B22AFDF702B2}" type="datetimeFigureOut">
              <a:rPr lang="en-US" smtClean="0"/>
              <a:pPr/>
              <a:t>8/1/2018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9BCF3-5F3D-4573-AF68-81DEA7553A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005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5ACD1-C924-438A-B873-B22AFDF702B2}" type="datetimeFigureOut">
              <a:rPr lang="en-US" smtClean="0"/>
              <a:pPr/>
              <a:t>8/1/2018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9BCF3-5F3D-4573-AF68-81DEA7553A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13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5ACD1-C924-438A-B873-B22AFDF702B2}" type="datetimeFigureOut">
              <a:rPr lang="en-US" smtClean="0"/>
              <a:pPr/>
              <a:t>8/1/2018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9BCF3-5F3D-4573-AF68-81DEA7553A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448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5ACD1-C924-438A-B873-B22AFDF702B2}" type="datetimeFigureOut">
              <a:rPr lang="en-US" smtClean="0"/>
              <a:pPr/>
              <a:t>8/1/2018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9BCF3-5F3D-4573-AF68-81DEA7553A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113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6495ACD1-C924-438A-B873-B22AFDF702B2}" type="datetimeFigureOut">
              <a:rPr lang="en-US" smtClean="0"/>
              <a:pPr/>
              <a:t>8/1/2018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DD19BCF3-5F3D-4573-AF68-81DEA7553A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213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Mortgage Broker Services</a:t>
            </a:r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D. J. </a:t>
            </a:r>
            <a:r>
              <a:rPr lang="en-US" dirty="0" err="1"/>
              <a:t>Staton</a:t>
            </a:r>
            <a:r>
              <a:rPr lang="en-US" dirty="0"/>
              <a:t>, LLC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Mortgage Issues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loan programs</a:t>
            </a:r>
          </a:p>
          <a:p>
            <a:r>
              <a:rPr lang="en-US" dirty="0"/>
              <a:t>Right loan program </a:t>
            </a:r>
          </a:p>
          <a:p>
            <a:r>
              <a:rPr lang="en-US" dirty="0"/>
              <a:t>Individual interests</a:t>
            </a:r>
          </a:p>
          <a:p>
            <a:r>
              <a:rPr lang="en-US" dirty="0"/>
              <a:t>Guaranteed loan delivery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Broker Benefits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Personal service</a:t>
            </a:r>
          </a:p>
          <a:p>
            <a:r>
              <a:rPr lang="en-US" dirty="0"/>
              <a:t>Fees are competitive with mortgage banks</a:t>
            </a:r>
          </a:p>
          <a:p>
            <a:pPr lvl="1"/>
            <a:r>
              <a:rPr lang="en-US" dirty="0"/>
              <a:t>Savings passed on to client</a:t>
            </a:r>
          </a:p>
          <a:p>
            <a:r>
              <a:rPr lang="en-US" dirty="0"/>
              <a:t>Lender credit criteria</a:t>
            </a:r>
          </a:p>
          <a:p>
            <a:pPr lvl="1"/>
            <a:r>
              <a:rPr lang="en-US" dirty="0"/>
              <a:t>One standard loan application for multiple lenders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Right Loan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mortgage broker specializes in matching borrower to right loan</a:t>
            </a:r>
          </a:p>
          <a:p>
            <a:pPr lvl="1"/>
            <a:r>
              <a:rPr lang="en-US" dirty="0"/>
              <a:t>Access to government assistance programs</a:t>
            </a:r>
          </a:p>
          <a:p>
            <a:pPr lvl="1"/>
            <a:r>
              <a:rPr lang="en-US" dirty="0"/>
              <a:t>Access to many loan programs</a:t>
            </a:r>
          </a:p>
          <a:p>
            <a:pPr lvl="1"/>
            <a:r>
              <a:rPr lang="en-US" dirty="0"/>
              <a:t>Access to private investors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Mortgage Process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438400" y="3352800"/>
            <a:ext cx="1676400" cy="914400"/>
          </a:xfrm>
          <a:prstGeom prst="round2DiagRect">
            <a:avLst/>
          </a:prstGeom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5410200" y="3048000"/>
            <a:ext cx="1676400" cy="914400"/>
          </a:xfrm>
          <a:prstGeom prst="round2DiagRect">
            <a:avLst/>
          </a:prstGeom>
          <a:ln/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15240" dir="5400000" algn="tl" rotWithShape="0">
              <a:srgbClr val="000000">
                <a:alpha val="7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dirty="0"/>
              <a:t>Mortgage</a:t>
            </a:r>
          </a:p>
          <a:p>
            <a:pPr algn="ctr"/>
            <a:r>
              <a:rPr lang="en-US" dirty="0"/>
              <a:t>Broker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7772400" y="1828800"/>
            <a:ext cx="1676400" cy="914400"/>
          </a:xfrm>
          <a:prstGeom prst="round2DiagRect">
            <a:avLst/>
          </a:prstGeom>
          <a:ln/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15240" dir="5400000" algn="tl" rotWithShape="0">
              <a:srgbClr val="000000">
                <a:alpha val="7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dirty="0"/>
              <a:t>Banks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View</Template>
  <TotalTime>1615</TotalTime>
  <Words>80</Words>
  <Application>Microsoft Office PowerPoint</Application>
  <PresentationFormat>Widescreen</PresentationFormat>
  <Paragraphs>22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Century Schoolbook</vt:lpstr>
      <vt:lpstr>Wingdings 2</vt:lpstr>
      <vt:lpstr>View</vt:lpstr>
      <vt:lpstr>Mortgage Broker Services</vt:lpstr>
      <vt:lpstr>Mortgage Issues</vt:lpstr>
      <vt:lpstr>Broker Benefits</vt:lpstr>
      <vt:lpstr>The Right Loan</vt:lpstr>
      <vt:lpstr>Mortgage Process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Broker Services</dc:title>
  <dc:creator>Beta 1</dc:creator>
  <cp:lastModifiedBy>Your Name</cp:lastModifiedBy>
  <cp:revision>42</cp:revision>
  <dcterms:created xsi:type="dcterms:W3CDTF">2006-08-22T04:13:34Z</dcterms:created>
  <dcterms:modified xsi:type="dcterms:W3CDTF">2018-08-01T17:20:06Z</dcterms:modified>
</cp:coreProperties>
</file>