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44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3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5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7910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34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680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3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38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3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1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7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1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6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4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1B5348-FAAC-43BF-8AE0-0ABF202951C7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D8A3621-31C6-45B9-91C0-01C353FC9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68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77469-298E-4DCE-97AD-DC2810B506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Lasalle Inc.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7A705F-9551-4051-B0A0-826BC3CCF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Business Consulting &amp; Cyber Security</a:t>
            </a:r>
          </a:p>
        </p:txBody>
      </p:sp>
    </p:spTree>
    <p:extLst>
      <p:ext uri="{BB962C8B-B14F-4D97-AF65-F5344CB8AC3E}">
        <p14:creationId xmlns:p14="http://schemas.microsoft.com/office/powerpoint/2010/main" val="31339592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78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Slice</vt:lpstr>
      <vt:lpstr>Lasalle Inc.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Your Name</cp:lastModifiedBy>
  <cp:revision>7</cp:revision>
  <dcterms:created xsi:type="dcterms:W3CDTF">2018-07-31T17:48:18Z</dcterms:created>
  <dcterms:modified xsi:type="dcterms:W3CDTF">2018-08-01T17:48:54Z</dcterms:modified>
</cp:coreProperties>
</file>