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7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6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11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04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28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90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47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70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3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6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8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75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72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2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6C7AAF7-B792-4662-A552-DF7A5C7B64C9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D3096B3-A596-44F3-967F-29591BA13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9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04B761-AA35-45CD-960C-8B978972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PMI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3711DE-4564-4ADE-BCCB-59370F72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PMI – Private mortgage insurance</a:t>
            </a:r>
          </a:p>
          <a:p>
            <a:pPr lvl="1"/>
            <a:r>
              <a:rPr lang="en-US" dirty="0"/>
              <a:t>Insurance for the lender in case buyer defaults</a:t>
            </a:r>
          </a:p>
          <a:p>
            <a:pPr lvl="1"/>
            <a:r>
              <a:rPr lang="en-US" dirty="0"/>
              <a:t>Rate based on real estate purchase price</a:t>
            </a:r>
          </a:p>
          <a:p>
            <a:pPr lvl="1"/>
            <a:r>
              <a:rPr lang="en-US" dirty="0"/>
              <a:t>Usually required on down payment of less than 20%</a:t>
            </a:r>
          </a:p>
          <a:p>
            <a:pPr lvl="1"/>
            <a:r>
              <a:rPr lang="en-US" dirty="0"/>
              <a:t>Absolutely required with some loan programs (FHA)</a:t>
            </a:r>
          </a:p>
        </p:txBody>
      </p:sp>
    </p:spTree>
    <p:extLst>
      <p:ext uri="{BB962C8B-B14F-4D97-AF65-F5344CB8AC3E}">
        <p14:creationId xmlns:p14="http://schemas.microsoft.com/office/powerpoint/2010/main" val="2181372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04B761-AA35-45CD-960C-8B978972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PMI Costs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3711DE-4564-4ADE-BCCB-59370F72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 between $40-$80 a month for every $100,000 borrowed</a:t>
            </a:r>
          </a:p>
          <a:p>
            <a:r>
              <a:rPr lang="en-US" dirty="0"/>
              <a:t>Rate factors</a:t>
            </a:r>
          </a:p>
          <a:p>
            <a:pPr lvl="1"/>
            <a:r>
              <a:rPr lang="en-US" dirty="0"/>
              <a:t>Borrower credit score</a:t>
            </a:r>
          </a:p>
          <a:p>
            <a:pPr lvl="1"/>
            <a:r>
              <a:rPr lang="en-US" dirty="0"/>
              <a:t>Loan to value ratio – amount of money you borrow compared to home’s value</a:t>
            </a:r>
          </a:p>
        </p:txBody>
      </p:sp>
    </p:spTree>
    <p:extLst>
      <p:ext uri="{BB962C8B-B14F-4D97-AF65-F5344CB8AC3E}">
        <p14:creationId xmlns:p14="http://schemas.microsoft.com/office/powerpoint/2010/main" val="340874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04B761-AA35-45CD-960C-8B978972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PMI Payment Options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3711DE-4564-4ADE-BCCB-59370F72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One-time premium payment</a:t>
            </a:r>
          </a:p>
          <a:p>
            <a:r>
              <a:rPr lang="en-US" dirty="0"/>
              <a:t>Included in monthly mortgage payments</a:t>
            </a:r>
          </a:p>
          <a:p>
            <a:r>
              <a:rPr lang="en-US" dirty="0"/>
              <a:t>Included as a loan closing cost</a:t>
            </a:r>
          </a:p>
        </p:txBody>
      </p:sp>
    </p:spTree>
    <p:extLst>
      <p:ext uri="{BB962C8B-B14F-4D97-AF65-F5344CB8AC3E}">
        <p14:creationId xmlns:p14="http://schemas.microsoft.com/office/powerpoint/2010/main" val="3387807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</TotalTime>
  <Words>93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 Boardroom</vt:lpstr>
      <vt:lpstr>What is PMI</vt:lpstr>
      <vt:lpstr>PMI Costs</vt:lpstr>
      <vt:lpstr>PMI Payment Options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PMI</dc:title>
  <dc:creator>Your Name</dc:creator>
  <cp:lastModifiedBy>Your Name</cp:lastModifiedBy>
  <cp:revision>7</cp:revision>
  <dcterms:created xsi:type="dcterms:W3CDTF">2018-08-24T16:02:22Z</dcterms:created>
  <dcterms:modified xsi:type="dcterms:W3CDTF">2018-12-04T18:46:00Z</dcterms:modified>
</cp:coreProperties>
</file>