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C5306-E444-4153-8F52-028247A606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Delvall</a:t>
            </a:r>
            <a:r>
              <a:rPr lang="en-US" dirty="0"/>
              <a:t> Corp.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70F3C-8BC8-44A6-B638-9C37A3F2B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Careers and Intern Leadership Programs</a:t>
            </a:r>
          </a:p>
        </p:txBody>
      </p:sp>
    </p:spTree>
    <p:extLst>
      <p:ext uri="{BB962C8B-B14F-4D97-AF65-F5344CB8AC3E}">
        <p14:creationId xmlns:p14="http://schemas.microsoft.com/office/powerpoint/2010/main" val="2506896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3FC6C-827F-41A2-AE34-57C0A7EE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Intern Program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0A8AF-FD7F-4EC3-B44C-0737C21E9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leadership program participants and interns work to solve challenges using new innovations designed by </a:t>
            </a:r>
            <a:r>
              <a:rPr lang="en-US" dirty="0" err="1">
                <a:effectLst/>
              </a:rPr>
              <a:t>Delvall</a:t>
            </a:r>
            <a:r>
              <a:rPr lang="en-US" dirty="0">
                <a:effectLst/>
              </a:rPr>
              <a:t> engineers. </a:t>
            </a:r>
            <a:r>
              <a:rPr lang="en-US" dirty="0" err="1">
                <a:effectLst/>
              </a:rPr>
              <a:t>Delvall</a:t>
            </a:r>
            <a:r>
              <a:rPr lang="en-US" dirty="0">
                <a:effectLst/>
              </a:rPr>
              <a:t> hires trendsetters, problem solvers, visionaries and leaders from all across the world. Our interns are often hired into our leadership programs and other entry level positions.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101ED-E3E3-494A-9A0C-4A8170071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Engineering Training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FF640-E514-4D06-9B49-857D91CF8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skills development with advanced on-job training</a:t>
            </a:r>
          </a:p>
          <a:p>
            <a:r>
              <a:rPr lang="en-US" dirty="0"/>
              <a:t>Classroom work with distance learning available</a:t>
            </a:r>
          </a:p>
          <a:p>
            <a:r>
              <a:rPr lang="en-US" dirty="0"/>
              <a:t>Project management and presentation skills</a:t>
            </a:r>
          </a:p>
          <a:p>
            <a:r>
              <a:rPr lang="en-US" dirty="0"/>
              <a:t>Program details</a:t>
            </a:r>
          </a:p>
          <a:p>
            <a:pPr lvl="1"/>
            <a:r>
              <a:rPr lang="en-US" dirty="0"/>
              <a:t>2 year program</a:t>
            </a:r>
          </a:p>
          <a:p>
            <a:pPr lvl="1"/>
            <a:r>
              <a:rPr lang="en-US" dirty="0"/>
              <a:t>3+ rotations – possible international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9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101ED-E3E3-494A-9A0C-4A8170071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Digital Technology Leadership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FF640-E514-4D06-9B49-857D91CF8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249487"/>
            <a:ext cx="5135820" cy="354171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Global classroom with coursework in:</a:t>
            </a:r>
          </a:p>
          <a:p>
            <a:pPr lvl="1"/>
            <a:r>
              <a:rPr lang="en-US" dirty="0"/>
              <a:t>Software development</a:t>
            </a:r>
          </a:p>
          <a:p>
            <a:pPr lvl="1"/>
            <a:r>
              <a:rPr lang="en-US" dirty="0"/>
              <a:t>IT design</a:t>
            </a:r>
          </a:p>
          <a:p>
            <a:pPr lvl="1"/>
            <a:r>
              <a:rPr lang="en-US" dirty="0"/>
              <a:t>Business leadership</a:t>
            </a:r>
          </a:p>
          <a:p>
            <a:r>
              <a:rPr lang="en-US" dirty="0"/>
              <a:t>International experience</a:t>
            </a:r>
          </a:p>
          <a:p>
            <a:r>
              <a:rPr lang="en-US" dirty="0"/>
              <a:t>Program details</a:t>
            </a:r>
          </a:p>
          <a:p>
            <a:pPr lvl="1"/>
            <a:r>
              <a:rPr lang="en-US" dirty="0"/>
              <a:t>2 year program</a:t>
            </a:r>
          </a:p>
          <a:p>
            <a:pPr lvl="1"/>
            <a:r>
              <a:rPr lang="en-US" dirty="0"/>
              <a:t>6 month rotations</a:t>
            </a:r>
          </a:p>
          <a:p>
            <a:endParaRPr lang="en-US" dirty="0"/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8B74DFD9-EFFF-4499-A13D-852A76EB0C81}"/>
              </a:ext>
            </a:extLst>
          </p:cNvPr>
          <p:cNvSpPr/>
          <p:nvPr/>
        </p:nvSpPr>
        <p:spPr>
          <a:xfrm>
            <a:off x="7376512" y="2899882"/>
            <a:ext cx="1120462" cy="112046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2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101ED-E3E3-494A-9A0C-4A8170071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Engineering Development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FF640-E514-4D06-9B49-857D91CF8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Advanced engineering coursework</a:t>
            </a:r>
          </a:p>
          <a:p>
            <a:r>
              <a:rPr lang="en-US" dirty="0"/>
              <a:t>Rotational assignments on </a:t>
            </a:r>
            <a:r>
              <a:rPr lang="en-US" dirty="0" err="1"/>
              <a:t>Delvall</a:t>
            </a:r>
            <a:r>
              <a:rPr lang="en-US" dirty="0"/>
              <a:t> engineering projects worldwide</a:t>
            </a:r>
          </a:p>
          <a:p>
            <a:r>
              <a:rPr lang="en-US" dirty="0"/>
              <a:t>Earn credits towards M.S. engineering degree</a:t>
            </a:r>
          </a:p>
          <a:p>
            <a:r>
              <a:rPr lang="en-US" dirty="0"/>
              <a:t>Presentations to senior </a:t>
            </a:r>
            <a:r>
              <a:rPr lang="en-US" dirty="0" err="1"/>
              <a:t>Delvall</a:t>
            </a:r>
            <a:r>
              <a:rPr lang="en-US" dirty="0"/>
              <a:t> leadership </a:t>
            </a:r>
          </a:p>
          <a:p>
            <a:r>
              <a:rPr lang="en-US" dirty="0"/>
              <a:t>Program details</a:t>
            </a:r>
          </a:p>
          <a:p>
            <a:pPr lvl="1"/>
            <a:r>
              <a:rPr lang="en-US" dirty="0"/>
              <a:t>3 year program</a:t>
            </a:r>
          </a:p>
          <a:p>
            <a:pPr lvl="1"/>
            <a:r>
              <a:rPr lang="en-US" dirty="0"/>
              <a:t>3-4 rotations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05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1002</TotalTime>
  <Words>152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Tw Cen MT</vt:lpstr>
      <vt:lpstr>Circuit</vt:lpstr>
      <vt:lpstr>Delvall Corp.</vt:lpstr>
      <vt:lpstr>Leadership Intern Program Mission</vt:lpstr>
      <vt:lpstr>Engineering Training Program</vt:lpstr>
      <vt:lpstr>Digital Technology Leadership Program</vt:lpstr>
      <vt:lpstr>Engineering Development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Devall Corp.</dc:title>
  <dc:creator>Your Name</dc:creator>
  <cp:lastModifiedBy>Your Name</cp:lastModifiedBy>
  <cp:revision>10</cp:revision>
  <dcterms:created xsi:type="dcterms:W3CDTF">2018-07-31T00:28:17Z</dcterms:created>
  <dcterms:modified xsi:type="dcterms:W3CDTF">2018-08-01T18:00:56Z</dcterms:modified>
</cp:coreProperties>
</file>