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37" autoAdjust="0"/>
  </p:normalViewPr>
  <p:slideViewPr>
    <p:cSldViewPr>
      <p:cViewPr varScale="1">
        <p:scale>
          <a:sx n="74" d="100"/>
          <a:sy n="74" d="100"/>
        </p:scale>
        <p:origin x="54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A56F9-EBD1-4EDE-AC5A-D32B1EE6B19A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F1F6A-377B-486B-AE5B-5F67CA6E88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492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2395-BA32-44B3-AE0B-3CDA8D65767F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6CA6-5710-4873-BF0F-8F321BE273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6509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6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83695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9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5461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1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62718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06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5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0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70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800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359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801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6" y="1524000"/>
            <a:ext cx="8361229" cy="2933206"/>
          </a:xfrm>
        </p:spPr>
        <p:txBody>
          <a:bodyPr>
            <a:normAutofit fontScale="90000"/>
          </a:bodyPr>
          <a:lstStyle/>
          <a:p>
            <a:r>
              <a:rPr lang="en-US" dirty="0"/>
              <a:t>Emergency Response Procedures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5" y="4495800"/>
            <a:ext cx="6831673" cy="1086237"/>
          </a:xfrm>
        </p:spPr>
        <p:txBody>
          <a:bodyPr/>
          <a:lstStyle/>
          <a:p>
            <a:r>
              <a:rPr lang="en-US" dirty="0"/>
              <a:t>Riverwalk Medical Clinic</a:t>
            </a:r>
          </a:p>
        </p:txBody>
      </p:sp>
    </p:spTree>
    <p:extLst>
      <p:ext uri="{BB962C8B-B14F-4D97-AF65-F5344CB8AC3E}">
        <p14:creationId xmlns:p14="http://schemas.microsoft.com/office/powerpoint/2010/main" val="423473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ERP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Equipment identification</a:t>
            </a:r>
          </a:p>
          <a:p>
            <a:r>
              <a:rPr lang="en-US"/>
              <a:t>Define staff procedures</a:t>
            </a:r>
          </a:p>
          <a:p>
            <a:r>
              <a:rPr lang="en-US"/>
              <a:t>Identify proper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25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Cardiopulmonary Emergency Response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590800"/>
          </a:xfrm>
        </p:spPr>
        <p:txBody>
          <a:bodyPr/>
          <a:lstStyle/>
          <a:p>
            <a:r>
              <a:rPr lang="en-US" dirty="0"/>
              <a:t>Call for help</a:t>
            </a:r>
          </a:p>
          <a:p>
            <a:pPr lvl="1"/>
            <a:r>
              <a:rPr lang="en-US" dirty="0"/>
              <a:t>Emergency cardiopulmonary extension (9111)</a:t>
            </a:r>
          </a:p>
          <a:p>
            <a:pPr lvl="1"/>
            <a:r>
              <a:rPr lang="en-US" dirty="0"/>
              <a:t>Provide code, building, unit, and room number</a:t>
            </a:r>
          </a:p>
          <a:p>
            <a:r>
              <a:rPr lang="en-US" dirty="0"/>
              <a:t>Provide Life Support</a:t>
            </a:r>
          </a:p>
          <a:p>
            <a:pPr lvl="1"/>
            <a:r>
              <a:rPr lang="en-US" dirty="0"/>
              <a:t>Present health care worker or first to arrive</a:t>
            </a:r>
          </a:p>
          <a:p>
            <a:r>
              <a:rPr lang="en-US" dirty="0"/>
              <a:t>Attending emergency staff will be notified immediately</a:t>
            </a:r>
          </a:p>
        </p:txBody>
      </p:sp>
      <p:sp>
        <p:nvSpPr>
          <p:cNvPr id="15" name="Snip Diagonal Corner Rectangle 4">
            <a:extLst>
              <a:ext uri="{FF2B5EF4-FFF2-40B4-BE49-F238E27FC236}">
                <a16:creationId xmlns:a16="http://schemas.microsoft.com/office/drawing/2014/main" id="{9E63C998-566E-4EF4-BBF0-22BC9D5E8296}"/>
              </a:ext>
            </a:extLst>
          </p:cNvPr>
          <p:cNvSpPr/>
          <p:nvPr/>
        </p:nvSpPr>
        <p:spPr>
          <a:xfrm>
            <a:off x="1178660" y="5310078"/>
            <a:ext cx="1815548" cy="448573"/>
          </a:xfrm>
          <a:prstGeom prst="snip2DiagRect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Blue Team Members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F3D377-C63B-4F38-AFE2-E65096226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Attending Physician</a:t>
            </a:r>
          </a:p>
          <a:p>
            <a:pPr lvl="0"/>
            <a:r>
              <a:rPr lang="en-US"/>
              <a:t>Nurse Director</a:t>
            </a:r>
          </a:p>
          <a:p>
            <a:pPr lvl="0"/>
            <a:r>
              <a:rPr lang="en-US"/>
              <a:t>Medicine Resident</a:t>
            </a:r>
          </a:p>
          <a:p>
            <a:pPr lvl="0"/>
            <a:r>
              <a:rPr lang="en-US"/>
              <a:t>Medicine Intern</a:t>
            </a:r>
          </a:p>
          <a:p>
            <a:pPr lvl="0"/>
            <a:r>
              <a:rPr lang="en-US"/>
              <a:t>EKG Technician</a:t>
            </a:r>
          </a:p>
          <a:p>
            <a:pPr lvl="0"/>
            <a:r>
              <a:rPr lang="en-US"/>
              <a:t>Respiratory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68393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598</TotalTime>
  <Words>72</Words>
  <Application>Microsoft Office PowerPoint</Application>
  <PresentationFormat>Widescreen</PresentationFormat>
  <Paragraphs>20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Franklin Gothic Book</vt:lpstr>
      <vt:lpstr>Crop</vt:lpstr>
      <vt:lpstr>Emergency Response Procedures</vt:lpstr>
      <vt:lpstr>ERP Guidelines</vt:lpstr>
      <vt:lpstr>Cardiopulmonary Emergency Response</vt:lpstr>
      <vt:lpstr>Code Blue Team Members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Code Blue Policy</dc:title>
  <dc:creator>Your Name</dc:creator>
  <cp:lastModifiedBy>Your Name</cp:lastModifiedBy>
  <cp:revision>47</cp:revision>
  <dcterms:created xsi:type="dcterms:W3CDTF">2010-09-08T19:50:02Z</dcterms:created>
  <dcterms:modified xsi:type="dcterms:W3CDTF">2018-08-01T18:00:47Z</dcterms:modified>
</cp:coreProperties>
</file>