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9" r:id="rId4"/>
    <p:sldId id="258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3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7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007533" y="0"/>
            <a:ext cx="7934348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8941881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11808" y="3428998"/>
            <a:ext cx="5518066" cy="2268559"/>
          </a:xfrm>
        </p:spPr>
        <p:txBody>
          <a:bodyPr anchor="t">
            <a:normAutofit/>
          </a:bodyPr>
          <a:lstStyle>
            <a:lvl1pPr algn="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772274" y="2268786"/>
            <a:ext cx="5357600" cy="1160213"/>
          </a:xfrm>
        </p:spPr>
        <p:txBody>
          <a:bodyPr tIns="0" anchor="b">
            <a:normAutofit/>
          </a:bodyPr>
          <a:lstStyle>
            <a:lvl1pPr marL="0" indent="0" algn="r">
              <a:buNone/>
              <a:defRPr sz="1800" b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B3A824-1A51-4B26-AD58-A6D8E14F6C04}" type="datetimeFigureOut">
              <a:rPr lang="en-US" dirty="0"/>
              <a:t>11/29/2018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 rIns="45720"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2191282" y="3262852"/>
            <a:ext cx="4156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24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TextBox 8"/>
          <p:cNvSpPr txBox="1"/>
          <p:nvPr/>
        </p:nvSpPr>
        <p:spPr>
          <a:xfrm>
            <a:off x="2194236" y="641225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11808" y="808056"/>
            <a:ext cx="7954091" cy="107722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57E33E-8B18-4087-B112-809917729534}" type="datetimeFigureOut">
              <a:rPr lang="en-US" dirty="0"/>
              <a:t>11/29/2018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" name="Rectangle 15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TextBox 8"/>
          <p:cNvSpPr txBox="1"/>
          <p:nvPr/>
        </p:nvSpPr>
        <p:spPr>
          <a:xfrm rot="5400000">
            <a:off x="10337141" y="416061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39380" y="805818"/>
            <a:ext cx="1326519" cy="5244126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608751" y="970410"/>
            <a:ext cx="6466903" cy="5079534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FE419-2371-464F-8239-3959401C3561}" type="datetimeFigureOut">
              <a:rPr lang="en-US" dirty="0"/>
              <a:t>11/29/2018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8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162C4-EDD9-4389-A98B-B87ECEA2A816}" type="datetimeFigureOut">
              <a:rPr lang="en-US" dirty="0"/>
              <a:t>11/29/2018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194943" y="641225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5" name="Rectangle 24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TextBox 10"/>
          <p:cNvSpPr txBox="1"/>
          <p:nvPr/>
        </p:nvSpPr>
        <p:spPr>
          <a:xfrm>
            <a:off x="2191843" y="2962586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09873" y="3147254"/>
            <a:ext cx="7956560" cy="1424746"/>
          </a:xfrm>
        </p:spPr>
        <p:txBody>
          <a:bodyPr anchor="t">
            <a:normAutofit/>
          </a:bodyPr>
          <a:lstStyle>
            <a:lvl1pPr algn="r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773968" y="2268786"/>
            <a:ext cx="7791931" cy="878468"/>
          </a:xfrm>
        </p:spPr>
        <p:txBody>
          <a:bodyPr tIns="0" anchor="b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5059C3-6A89-4494-99FF-5A4D6FFD50EB}" type="datetimeFigureOut">
              <a:rPr lang="en-US" dirty="0"/>
              <a:t>11/29/2018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7" name="Rectangle 26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09873" y="805817"/>
            <a:ext cx="7950984" cy="108170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605374" y="2052116"/>
            <a:ext cx="3891960" cy="399782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66636" y="2052114"/>
            <a:ext cx="3894222" cy="399782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54B2F-12DE-47F5-8894-472B206D2E1E}" type="datetimeFigureOut">
              <a:rPr lang="en-US" dirty="0"/>
              <a:t>11/29/2018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2196172" y="641223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" name="Rectangle 20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TextBox 11"/>
          <p:cNvSpPr txBox="1"/>
          <p:nvPr/>
        </p:nvSpPr>
        <p:spPr>
          <a:xfrm>
            <a:off x="2193650" y="636424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09873" y="805818"/>
            <a:ext cx="7956560" cy="107834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09285" y="2052115"/>
            <a:ext cx="3896467" cy="713818"/>
          </a:xfrm>
        </p:spPr>
        <p:txBody>
          <a:bodyPr anchor="b">
            <a:noAutofit/>
          </a:bodyPr>
          <a:lstStyle>
            <a:lvl1pPr marL="0" indent="0" algn="l">
              <a:lnSpc>
                <a:spcPct val="100000"/>
              </a:lnSpc>
              <a:buNone/>
              <a:defRPr sz="2200" b="0" cap="none" baseline="0">
                <a:solidFill>
                  <a:schemeClr val="accent6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09285" y="2851331"/>
            <a:ext cx="3893623" cy="307143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66634" y="2052115"/>
            <a:ext cx="3899798" cy="713818"/>
          </a:xfrm>
        </p:spPr>
        <p:txBody>
          <a:bodyPr anchor="b">
            <a:noAutofit/>
          </a:bodyPr>
          <a:lstStyle>
            <a:lvl1pPr marL="0" indent="0" algn="l">
              <a:lnSpc>
                <a:spcPct val="100000"/>
              </a:lnSpc>
              <a:buNone/>
              <a:defRPr sz="2200" b="0" cap="none" baseline="0">
                <a:solidFill>
                  <a:schemeClr val="accent6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66635" y="2851331"/>
            <a:ext cx="3899798" cy="307143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0E46F-7819-4ACF-B48B-48222C2ACC88}" type="datetimeFigureOut">
              <a:rPr lang="en-US" dirty="0"/>
              <a:t>11/29/2018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" name="Rectangle 13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F3416-4057-4DAA-829D-4CA07428D088}" type="datetimeFigureOut">
              <a:rPr lang="en-US" dirty="0"/>
              <a:t>11/29/2018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196172" y="641226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Rectangle 12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1D9284-D300-4297-87F7-E791DCC15DB1}" type="datetimeFigureOut">
              <a:rPr lang="en-US" dirty="0"/>
              <a:t>11/29/2018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6" name="Rectangle 25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TextBox 9"/>
          <p:cNvSpPr txBox="1"/>
          <p:nvPr/>
        </p:nvSpPr>
        <p:spPr>
          <a:xfrm>
            <a:off x="1554154" y="1127550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0323" y="1282451"/>
            <a:ext cx="2664361" cy="1903241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20154" y="805818"/>
            <a:ext cx="5446278" cy="5244126"/>
          </a:xfrm>
        </p:spPr>
        <p:txBody>
          <a:bodyPr anchor="ctr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70322" y="3186154"/>
            <a:ext cx="2664361" cy="2386397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D525BB-DA17-4BA0-B3C8-3AC3ABC827E6}" type="datetimeFigureOut">
              <a:rPr lang="en-US" dirty="0"/>
              <a:t>11/29/2018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" name="Rectangle 19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47062" y="3229"/>
            <a:ext cx="4629734" cy="6858000"/>
          </a:xfrm>
          <a:solidFill>
            <a:schemeClr val="tx1">
              <a:alpha val="10000"/>
            </a:schemeClr>
          </a:solidFill>
          <a:ln w="9525" cap="sq">
            <a:noFill/>
            <a:miter lim="800000"/>
          </a:ln>
          <a:effectLst/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1554686" y="1127550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1241" y="1282452"/>
            <a:ext cx="3970986" cy="1900473"/>
          </a:xfrm>
        </p:spPr>
        <p:txBody>
          <a:bodyPr anchor="b">
            <a:normAutofit/>
          </a:bodyPr>
          <a:lstStyle>
            <a:lvl1pPr algn="l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70322" y="3182928"/>
            <a:ext cx="3971874" cy="2386394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6C4C9A-3960-41CF-A4E9-2A8FB932454B}" type="datetimeFigureOut">
              <a:rPr lang="en-US" dirty="0"/>
              <a:t>11/29/2018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1794" y="2105202"/>
            <a:ext cx="9360205" cy="4752798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9867" cy="685800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0" y="0"/>
            <a:ext cx="964174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611808" y="808056"/>
            <a:ext cx="7958331" cy="1077229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773599" y="2052116"/>
            <a:ext cx="7796540" cy="39978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5"/>
            <a:r>
              <a:rPr lang="en-US" dirty="0"/>
              <a:t>Sixth level</a:t>
            </a:r>
          </a:p>
          <a:p>
            <a:pPr lvl="6"/>
            <a:r>
              <a:rPr lang="en-US" dirty="0"/>
              <a:t>Seventh level</a:t>
            </a:r>
          </a:p>
          <a:p>
            <a:pPr lvl="7"/>
            <a:r>
              <a:rPr lang="en-US" dirty="0"/>
              <a:t>Eigth level</a:t>
            </a:r>
          </a:p>
          <a:p>
            <a:pPr lvl="8"/>
            <a:r>
              <a:rPr lang="en-US" dirty="0"/>
              <a:t>Ninth level</a:t>
            </a:r>
          </a:p>
          <a:p>
            <a:pPr lvl="4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-810065" y="5270604"/>
            <a:ext cx="2662729" cy="182880"/>
          </a:xfrm>
          <a:prstGeom prst="rect">
            <a:avLst/>
          </a:prstGeom>
        </p:spPr>
        <p:txBody>
          <a:bodyPr vert="horz" lIns="91440" tIns="18288" rIns="91440" bIns="45720" rtlCol="0" anchor="t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3CBC1C18-307B-4F68-A007-B5B542270E8D}" type="datetimeFigureOut">
              <a:rPr lang="en-US" dirty="0"/>
              <a:t>11/29/2018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-2237130" y="3661144"/>
            <a:ext cx="5885352" cy="179176"/>
          </a:xfrm>
          <a:prstGeom prst="rect">
            <a:avLst/>
          </a:prstGeom>
        </p:spPr>
        <p:txBody>
          <a:bodyPr vert="horz" lIns="91440" tIns="45720" rIns="91440" bIns="18288" rtlCol="0" anchor="b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58407" y="164592"/>
            <a:ext cx="636727" cy="322851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57" name="Rectangle 56"/>
          <p:cNvSpPr/>
          <p:nvPr/>
        </p:nvSpPr>
        <p:spPr>
          <a:xfrm>
            <a:off x="962042" y="0"/>
            <a:ext cx="45719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3400" b="0" i="0" kern="1200" cap="none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344488" indent="-338328" algn="l" defTabSz="914400" rtl="0" eaLnBrk="1" latinLnBrk="0" hangingPunct="1">
        <a:lnSpc>
          <a:spcPct val="120000"/>
        </a:lnSpc>
        <a:spcBef>
          <a:spcPts val="5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95338" indent="-338328" algn="l" defTabSz="914400" rtl="0" eaLnBrk="1" latinLnBrk="0" hangingPunct="1">
        <a:lnSpc>
          <a:spcPct val="120000"/>
        </a:lnSpc>
        <a:spcBef>
          <a:spcPts val="5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1800" kern="120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58888" indent="-338328" algn="l" defTabSz="914400" rtl="0" eaLnBrk="1" latinLnBrk="0" hangingPunct="1">
        <a:lnSpc>
          <a:spcPct val="120000"/>
        </a:lnSpc>
        <a:spcBef>
          <a:spcPts val="5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709738" indent="-338328" algn="l" defTabSz="914400" rtl="0" eaLnBrk="1" latinLnBrk="0" hangingPunct="1">
        <a:lnSpc>
          <a:spcPct val="120000"/>
        </a:lnSpc>
        <a:spcBef>
          <a:spcPts val="5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1400" kern="120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173288" indent="-338328" algn="l" defTabSz="914400" rtl="0" eaLnBrk="1" latinLnBrk="0" hangingPunct="1">
        <a:lnSpc>
          <a:spcPct val="120000"/>
        </a:lnSpc>
        <a:spcBef>
          <a:spcPts val="5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642616" indent="-338328" algn="l" defTabSz="914400" rtl="0" eaLnBrk="1" latinLnBrk="0" hangingPunct="1">
        <a:lnSpc>
          <a:spcPct val="120000"/>
        </a:lnSpc>
        <a:spcBef>
          <a:spcPts val="5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3108960" indent="-338328" algn="l" defTabSz="914400" rtl="0" eaLnBrk="1" latinLnBrk="0" hangingPunct="1">
        <a:lnSpc>
          <a:spcPct val="120000"/>
        </a:lnSpc>
        <a:spcBef>
          <a:spcPts val="5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575304" indent="-338328" algn="l" defTabSz="914400" rtl="0" eaLnBrk="1" latinLnBrk="0" hangingPunct="1">
        <a:lnSpc>
          <a:spcPct val="120000"/>
        </a:lnSpc>
        <a:spcBef>
          <a:spcPts val="5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4041648" indent="-338328" algn="l" defTabSz="914400" rtl="0" eaLnBrk="1" latinLnBrk="0" hangingPunct="1">
        <a:lnSpc>
          <a:spcPct val="120000"/>
        </a:lnSpc>
        <a:spcBef>
          <a:spcPts val="5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595D1D-50BA-4E11-9D14-65A8B439143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Online Interview Preparation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DB35DFD-980D-465C-B154-B500FA5B48A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Hobson </a:t>
            </a:r>
            <a:r>
              <a:rPr lang="en-US" dirty="0" err="1"/>
              <a:t>Yuewl</a:t>
            </a:r>
            <a:endParaRPr lang="en-US" dirty="0"/>
          </a:p>
          <a:p>
            <a:r>
              <a:rPr lang="en-US" dirty="0"/>
              <a:t>Technical Careers Division</a:t>
            </a:r>
          </a:p>
        </p:txBody>
      </p:sp>
    </p:spTree>
    <p:extLst>
      <p:ext uri="{BB962C8B-B14F-4D97-AF65-F5344CB8AC3E}">
        <p14:creationId xmlns:p14="http://schemas.microsoft.com/office/powerpoint/2010/main" val="34390810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12F425-6DFA-4E0D-A0A8-B20C6E736B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Computer Tech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78905E-1E7A-4944-BFBF-8725CA55F52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Make sure you have latest software updates</a:t>
            </a:r>
          </a:p>
          <a:p>
            <a:r>
              <a:rPr lang="en-US" dirty="0"/>
              <a:t>Use </a:t>
            </a:r>
            <a:r>
              <a:rPr lang="en-US" dirty="0" err="1"/>
              <a:t>profesional</a:t>
            </a:r>
            <a:r>
              <a:rPr lang="en-US" dirty="0"/>
              <a:t> or best camera possible</a:t>
            </a:r>
          </a:p>
          <a:p>
            <a:r>
              <a:rPr lang="en-US" dirty="0"/>
              <a:t>Verify Internet bandwidth and connection speeds </a:t>
            </a:r>
          </a:p>
          <a:p>
            <a:r>
              <a:rPr lang="en-US" dirty="0"/>
              <a:t>Use a wired connection if possible</a:t>
            </a:r>
          </a:p>
        </p:txBody>
      </p:sp>
    </p:spTree>
    <p:extLst>
      <p:ext uri="{BB962C8B-B14F-4D97-AF65-F5344CB8AC3E}">
        <p14:creationId xmlns:p14="http://schemas.microsoft.com/office/powerpoint/2010/main" val="39228893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2EB9EB-4E7D-4B5F-85E9-2D123D44A4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Prepare for the Call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92B9965-F157-45D5-A255-99824074F4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Configure lighting and background</a:t>
            </a:r>
          </a:p>
          <a:p>
            <a:r>
              <a:rPr lang="en-US" dirty="0"/>
              <a:t>Make a test call</a:t>
            </a:r>
          </a:p>
          <a:p>
            <a:r>
              <a:rPr lang="en-US" dirty="0"/>
              <a:t>Verify computer </a:t>
            </a:r>
            <a:r>
              <a:rPr lang="en-US" dirty="0" err="1"/>
              <a:t>setings</a:t>
            </a:r>
            <a:endParaRPr lang="en-US" dirty="0"/>
          </a:p>
          <a:p>
            <a:r>
              <a:rPr lang="en-US" dirty="0"/>
              <a:t>Print needed information</a:t>
            </a:r>
          </a:p>
          <a:p>
            <a:r>
              <a:rPr lang="en-US" dirty="0"/>
              <a:t>Use a quiet location</a:t>
            </a:r>
          </a:p>
        </p:txBody>
      </p:sp>
    </p:spTree>
    <p:extLst>
      <p:ext uri="{BB962C8B-B14F-4D97-AF65-F5344CB8AC3E}">
        <p14:creationId xmlns:p14="http://schemas.microsoft.com/office/powerpoint/2010/main" val="14223444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C27EF6-3FE5-4F6F-9D14-8BCB14F9BA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Perfect your Profile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7A3EEE5-6CA6-4A5A-9308-5B898390315D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Do</a:t>
            </a:r>
          </a:p>
          <a:p>
            <a:pPr lvl="1"/>
            <a:r>
              <a:rPr lang="en-US" dirty="0"/>
              <a:t>Dress </a:t>
            </a:r>
            <a:r>
              <a:rPr lang="en-US" dirty="0" err="1"/>
              <a:t>profesional</a:t>
            </a:r>
            <a:endParaRPr lang="en-US" dirty="0"/>
          </a:p>
          <a:p>
            <a:pPr lvl="1"/>
            <a:r>
              <a:rPr lang="en-US" dirty="0"/>
              <a:t>Use high quality photo</a:t>
            </a:r>
          </a:p>
          <a:p>
            <a:pPr lvl="1"/>
            <a:r>
              <a:rPr lang="en-US" dirty="0"/>
              <a:t>Use solid light-colored background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8028E6E-E558-4FEB-906E-AB93DD3D8E22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/>
              <a:t>Don’t</a:t>
            </a:r>
          </a:p>
          <a:p>
            <a:pPr lvl="1"/>
            <a:r>
              <a:rPr lang="en-US" dirty="0"/>
              <a:t>Use a selfie for profile picture</a:t>
            </a:r>
          </a:p>
          <a:p>
            <a:pPr lvl="1"/>
            <a:r>
              <a:rPr lang="en-US" dirty="0"/>
              <a:t>Leave your profile blank</a:t>
            </a:r>
          </a:p>
        </p:txBody>
      </p:sp>
    </p:spTree>
    <p:extLst>
      <p:ext uri="{BB962C8B-B14F-4D97-AF65-F5344CB8AC3E}">
        <p14:creationId xmlns:p14="http://schemas.microsoft.com/office/powerpoint/2010/main" val="270774458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adison">
  <a:themeElements>
    <a:clrScheme name="Madison">
      <a:dk1>
        <a:sysClr val="windowText" lastClr="000000"/>
      </a:dk1>
      <a:lt1>
        <a:sysClr val="window" lastClr="FFFFFF"/>
      </a:lt1>
      <a:dk2>
        <a:srgbClr val="2D251F"/>
      </a:dk2>
      <a:lt2>
        <a:srgbClr val="FAE9C5"/>
      </a:lt2>
      <a:accent1>
        <a:srgbClr val="ED3846"/>
      </a:accent1>
      <a:accent2>
        <a:srgbClr val="F87184"/>
      </a:accent2>
      <a:accent3>
        <a:srgbClr val="EC9DA9"/>
      </a:accent3>
      <a:accent4>
        <a:srgbClr val="ECC190"/>
      </a:accent4>
      <a:accent5>
        <a:srgbClr val="FFB268"/>
      </a:accent5>
      <a:accent6>
        <a:srgbClr val="F98657"/>
      </a:accent6>
      <a:hlink>
        <a:srgbClr val="B97669"/>
      </a:hlink>
      <a:folHlink>
        <a:srgbClr val="9E9483"/>
      </a:folHlink>
    </a:clrScheme>
    <a:fontScheme name="Madison">
      <a:majorFont>
        <a:latin typeface="Arial" panose="020B0604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adison">
      <a:fillStyleLst>
        <a:solidFill>
          <a:schemeClr val="phClr"/>
        </a:solidFill>
        <a:gradFill rotWithShape="1">
          <a:gsLst>
            <a:gs pos="0">
              <a:schemeClr val="phClr">
                <a:tint val="48000"/>
                <a:alpha val="88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4000"/>
                <a:satMod val="130000"/>
                <a:lumMod val="92000"/>
              </a:schemeClr>
            </a:gs>
            <a:gs pos="100000">
              <a:schemeClr val="phClr">
                <a:shade val="76000"/>
                <a:satMod val="130000"/>
                <a:lumMod val="88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blipFill rotWithShape="1">
          <a:blip xmlns:r="http://schemas.openxmlformats.org/officeDocument/2006/relationships" r:embed="rId1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adison" id="{025CB5FB-2DD3-45EE-B6F0-CC461540EB19}" vid="{BCCF8060-3FCB-4641-B728-8A589529B13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TM16401375[[fn=Madison]]</Template>
  <TotalTime>43</TotalTime>
  <Words>82</Words>
  <Application>Microsoft Office PowerPoint</Application>
  <PresentationFormat>Widescreen</PresentationFormat>
  <Paragraphs>22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MS Shell Dlg 2</vt:lpstr>
      <vt:lpstr>Wingdings</vt:lpstr>
      <vt:lpstr>Wingdings 3</vt:lpstr>
      <vt:lpstr>Madison</vt:lpstr>
      <vt:lpstr>Online Interview Preparation</vt:lpstr>
      <vt:lpstr>Computer Tech</vt:lpstr>
      <vt:lpstr>Prepare for the Call</vt:lpstr>
      <vt:lpstr>Perfect your Profile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Online Interview Preparation</dc:title>
  <dc:creator>Your Name</dc:creator>
  <cp:keywords>© 2020 Cengage Learning.</cp:keywords>
  <cp:lastModifiedBy>Leifer, Ruthie S</cp:lastModifiedBy>
  <cp:revision>6</cp:revision>
  <dcterms:created xsi:type="dcterms:W3CDTF">2018-06-08T17:36:44Z</dcterms:created>
  <dcterms:modified xsi:type="dcterms:W3CDTF">2018-11-29T16:22:56Z</dcterms:modified>
</cp:coreProperties>
</file>